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sis" panose="020B0604020202020204" charset="0"/>
      <p:regular r:id="rId20"/>
      <p:bold r:id="rId21"/>
    </p:embeddedFont>
    <p:embeddedFont>
      <p:font typeface="Dosis ExtraLight" panose="020B0604020202020204" charset="0"/>
      <p:regular r:id="rId22"/>
      <p:bold r:id="rId23"/>
    </p:embeddedFont>
    <p:embeddedFont>
      <p:font typeface="Montserrat" panose="020B0604020202020204" charset="-52"/>
      <p:regular r:id="rId24"/>
      <p:bold r:id="rId25"/>
      <p:italic r:id="rId26"/>
      <p:boldItalic r:id="rId27"/>
    </p:embeddedFont>
    <p:embeddedFont>
      <p:font typeface="Pontano San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8" d="100"/>
          <a:sy n="168" d="100"/>
        </p:scale>
        <p:origin x="226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28bdbde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28bdbde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5505ba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75505ba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728bdbde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728bdbde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75505ba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75505ba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728bdbded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728bdbded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28bdbde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28bdbde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728bdbded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728bdbded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728bdbde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728bdbde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de030d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de030d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de030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de030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28bdbded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28bdbded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5505ba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5505ba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lab.research.google.com/drive/1UbUziZCwEE0qR_aZcc3L-1BZ2UGXCsm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>
            <a:off x="3980925" y="3672675"/>
            <a:ext cx="4844100" cy="14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№1 "Data Rescue Rangers"</a:t>
            </a:r>
            <a:endParaRPr sz="1900"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FF99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389450" y="649350"/>
            <a:ext cx="4285914" cy="4367790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50" y="202549"/>
            <a:ext cx="218475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912250" y="2466088"/>
            <a:ext cx="3539700" cy="83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1B148"/>
                </a:solidFill>
                <a:latin typeface="Montserrat"/>
                <a:ea typeface="Montserrat"/>
                <a:cs typeface="Montserrat"/>
                <a:sym typeface="Montserrat"/>
              </a:rPr>
              <a:t>Кейс: (DVHB) Анализ схем севооборота</a:t>
            </a:r>
            <a:endParaRPr sz="500">
              <a:solidFill>
                <a:srgbClr val="51B1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Хотели, но...</a:t>
            </a:r>
            <a:endParaRPr sz="3800"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границам административно- территориального деления (регионы, департаменты).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климатическим зонам.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по десятилетним последовательностям групп культур с учетом цикличности.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классификаторов.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 другие идеи разной степени безумности.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>
            <a:off x="4970900" y="26560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Ссылки 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06871" y="446525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4747200" y="2156250"/>
            <a:ext cx="4139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Гитхаб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https://github.com/hackaton-team/cereals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747200" y="1158700"/>
            <a:ext cx="42084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Открытые источники</a:t>
            </a: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https://www.data.gouv.fr/en/datasets/registre-parcellaire-graphique-rpg-contours-des-parcelles-et-ilots-culturaux-et-leur-groupe-de-cultures-majoritaire/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747200" y="2731650"/>
            <a:ext cx="4139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Колаб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https://colab.research.google.com/drive/1UbUziZCwEE0qR_aZcc3L-1BZ2UGXCsma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ctrTitle"/>
          </p:nvPr>
        </p:nvSpPr>
        <p:spPr>
          <a:xfrm>
            <a:off x="4705125" y="716575"/>
            <a:ext cx="417956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Спасибо!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Спрашивайте!</a:t>
            </a:r>
            <a:endParaRPr dirty="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988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00" y="22622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63" y="3044600"/>
            <a:ext cx="1105138" cy="147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850" y="30446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125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625" y="2262200"/>
            <a:ext cx="1313725" cy="13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0" y="212499"/>
            <a:ext cx="5123227" cy="471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87525" y="493200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Наша команда</a:t>
            </a:r>
            <a:endParaRPr sz="4800"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966650" y="1163200"/>
            <a:ext cx="40251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реальных исторических данных определить стратегии севооборота и предсказать культуры, выращиваемые на заданных полях в следующем году. 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2000" y="2884800"/>
            <a:ext cx="44196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Необходимо: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проанализировать набор данных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выявить последовательность смены посевных культур на заданных полях за пять лет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предсказать, какой культурой засеяли эти поля в 2020 году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354925" y="258075"/>
            <a:ext cx="3957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Гипотезы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665750" y="1010700"/>
            <a:ext cx="45720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выделить кластеры, содержащие ограниченное количество культур.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Для каждого из таких кластеров возможно обучить модель для предсказания культуры, которая будет засеяна на полях кластера в следующем году.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Список признаков можно обогатить дополнительными данными, в том числе сведениями об административных границах Франции, климатических зонах и тд.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 части полей регулярно сеется только одна культура, ее можно предсказывать по умолчанию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добиться точности предсказания (accuracy) &gt; 80%.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700250" y="250700"/>
            <a:ext cx="54297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кластеризации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3993950" y="706325"/>
            <a:ext cx="5010900" cy="17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Географическая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составу засеваемых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группам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Гипотеза 1 подтвердилась: найдены кластеры, содержащие ограниченное количество культур (в том числе кластеры с одной культурой).</a:t>
            </a:r>
            <a:endParaRPr b="1"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75" y="2695575"/>
            <a:ext cx="50519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975525" y="135800"/>
            <a:ext cx="7974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География или посевы?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53" y="3124450"/>
            <a:ext cx="3651845" cy="1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400" y="3124450"/>
            <a:ext cx="2491574" cy="16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4486200" y="740975"/>
            <a:ext cx="44640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Кластеры на основе состава засеваемых культур плохо коррелируют с географическими, но</a:t>
            </a:r>
            <a:endParaRPr>
              <a:solidFill>
                <a:srgbClr val="1D588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адекватно отражают распределение сельскохозяйственных регионов Франции;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есть 16 кластеров (почти половина наблюдений), содержащих одну культуру.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Разумный подход - кластеризация на основе кодов культур и использование географического кластера в качестве признака.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0" y="2460475"/>
            <a:ext cx="2618506" cy="1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075" y="990600"/>
            <a:ext cx="2618506" cy="1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00250" y="250700"/>
            <a:ext cx="7870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Признаки для классификации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4284850" y="809475"/>
            <a:ext cx="44496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Наиболее значимым признаком оказался </a:t>
            </a:r>
            <a:r>
              <a:rPr lang="en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географический кластер</a:t>
            </a: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150" y="1606550"/>
            <a:ext cx="4644575" cy="3257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4822825" y="10590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Момент истины</a:t>
            </a:r>
            <a:endParaRPr sz="3600"/>
          </a:p>
        </p:txBody>
      </p:sp>
      <p:sp>
        <p:nvSpPr>
          <p:cNvPr id="211" name="Google Shape;211;p33"/>
          <p:cNvSpPr txBox="1"/>
          <p:nvPr/>
        </p:nvSpPr>
        <p:spPr>
          <a:xfrm>
            <a:off x="4822825" y="1104900"/>
            <a:ext cx="421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классификатора выбран LightGBM - алгоритм градиентного бустинга, разработанный компанией Microsoft.</a:t>
            </a:r>
            <a:endParaRPr sz="1000"/>
          </a:p>
        </p:txBody>
      </p:sp>
      <p:sp>
        <p:nvSpPr>
          <p:cNvPr id="212" name="Google Shape;212;p33"/>
          <p:cNvSpPr txBox="1"/>
          <p:nvPr/>
        </p:nvSpPr>
        <p:spPr>
          <a:xfrm>
            <a:off x="4238625" y="1843800"/>
            <a:ext cx="4724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2015-2017 из train. Target - 2018. Тестируемся на данных из test_2019.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2015-2018 из train. Target - 2019. Тестируемся на данных из test_2020.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25" y="3548075"/>
            <a:ext cx="2714626" cy="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825" y="2446962"/>
            <a:ext cx="2933701" cy="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4238625" y="4495800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Подтвердилась ли гипотеза 5? Скоро узнаем.</a:t>
            </a:r>
            <a:endParaRPr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времени. Мы, например, не успели проверить гипотезу 3.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вычислительных мощностей. Некоторые идеи просто не получилось реализовать на домашних компьютерах и в Colab. Либо все падает, либо слишком долго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Мы умеем не все, что хотели бы сделать. Мы, конечно, научимся, но это займет какое-то время.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Экран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Montserrat</vt:lpstr>
      <vt:lpstr>Pontano Sans</vt:lpstr>
      <vt:lpstr>Arial</vt:lpstr>
      <vt:lpstr>Dosis ExtraLight</vt:lpstr>
      <vt:lpstr>Calibri</vt:lpstr>
      <vt:lpstr>Dosis</vt:lpstr>
      <vt:lpstr>Simple Light</vt:lpstr>
      <vt:lpstr>Solanio template</vt:lpstr>
      <vt:lpstr>Команда №1 "Data Rescue Rangers"  </vt:lpstr>
      <vt:lpstr>Презентация PowerPoint</vt:lpstr>
      <vt:lpstr>Задача</vt:lpstr>
      <vt:lpstr>Гипотезы</vt:lpstr>
      <vt:lpstr>Принципы кластеризации</vt:lpstr>
      <vt:lpstr>География или посевы?</vt:lpstr>
      <vt:lpstr>Признаки для классификации</vt:lpstr>
      <vt:lpstr>Момент истины</vt:lpstr>
      <vt:lpstr>Проблемы</vt:lpstr>
      <vt:lpstr>Хотели, но...</vt:lpstr>
      <vt:lpstr>Ссылки </vt:lpstr>
      <vt:lpstr>Спасибо! Спрашивайте!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№1 "Data Rescue Rangers"  </dc:title>
  <cp:lastModifiedBy>Сороко Олеся Сергеевна</cp:lastModifiedBy>
  <cp:revision>1</cp:revision>
  <dcterms:modified xsi:type="dcterms:W3CDTF">2021-03-13T17:55:44Z</dcterms:modified>
</cp:coreProperties>
</file>